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96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2128DA4-404D-4004-B598-6188AD6359D8}" type="datetimeFigureOut">
              <a:rPr lang="nb-NO" smtClean="0"/>
              <a:t>08.03.2015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1B85116-0BA1-4D40-8392-48316582D55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Barnefokusert arbeid med foreldre i konflikt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Når foreldrekonflikter truer barnets utviklingsstøtte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2484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Barns utvikling er et produkt av en kontinuerlig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gjensidig samspill med omsorgspersoner og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sosiale kontekster.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Måten barnet blir møtt på og erfaringer det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får blir byggesteiner i dette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Svak ell redusert foreldrefungering over tid, vil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kunne føre til skjevutvikling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 å forstå barna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6280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   Rapport fra Folkehelseinstituttet, 2012:2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Internasjonale studier viser sammenheng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mellom foreldrekonflikter og en rekke vansker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hos barn og unge, tilpasningsvansker og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psykiske vansker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Få norske </a:t>
            </a:r>
            <a:r>
              <a:rPr lang="nb-NO" dirty="0" err="1" smtClean="0"/>
              <a:t>undersøkelser,men</a:t>
            </a:r>
            <a:r>
              <a:rPr lang="nb-NO" dirty="0" smtClean="0"/>
              <a:t> de viser overvekt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av </a:t>
            </a:r>
            <a:r>
              <a:rPr lang="nb-NO" dirty="0" err="1" smtClean="0"/>
              <a:t>angst,depresjon,atferdsvansker</a:t>
            </a:r>
            <a:r>
              <a:rPr lang="nb-NO" dirty="0" smtClean="0"/>
              <a:t> og til-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pasningsvansker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(Rød, Ekeland,Thuen,2008)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4066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   «Barnas stemme stilner i stormen»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Barneombudets rapport ,2012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Hva sier barna?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Voksne har sine egne behov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De klarer ikke være foreldre sammen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Barna opplever at konfliktene tar mye krefter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Barna må snakkes direkte  med og involveres i  de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løsninger </a:t>
            </a:r>
            <a:r>
              <a:rPr lang="nb-NO" smtClean="0"/>
              <a:t>som  avtales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1986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«… oss står liksom igjen i </a:t>
            </a:r>
            <a:r>
              <a:rPr lang="nb-NO" dirty="0" err="1" smtClean="0"/>
              <a:t>eit</a:t>
            </a:r>
            <a:r>
              <a:rPr lang="nb-NO" dirty="0" smtClean="0"/>
              <a:t> anna land»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Art av Midtstigen og Vik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Materialet viser  barnas </a:t>
            </a:r>
            <a:r>
              <a:rPr lang="nb-NO" i="1" dirty="0" smtClean="0"/>
              <a:t> kontaktstopp, </a:t>
            </a:r>
          </a:p>
          <a:p>
            <a:pPr marL="0" indent="0">
              <a:buNone/>
            </a:pPr>
            <a:r>
              <a:rPr lang="nb-NO" i="1" dirty="0"/>
              <a:t> </a:t>
            </a:r>
            <a:r>
              <a:rPr lang="nb-NO" i="1" dirty="0" smtClean="0"/>
              <a:t>  overflatedialoger ,ordløs protest </a:t>
            </a:r>
            <a:r>
              <a:rPr lang="nb-NO" dirty="0" smtClean="0"/>
              <a:t>– forhold som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fører til  at viktige følelser ikke formidles til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foreldrene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4690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«Det er liksom mamma og pappa som kommer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først, da»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 Flem,2001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Om barns skjulte ansvar for foreldre etter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skilsmissen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Det å forstå barnas prosjekter og deres bekymring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for foreldrene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8277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«Når en familie er i krise vil alle parter ha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behov for støtte til følelsesmessig regulering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og hjelp til funksjonell meningsdannelse»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              (H. </a:t>
            </a:r>
            <a:r>
              <a:rPr lang="nb-NO" dirty="0" err="1" smtClean="0"/>
              <a:t>Øvreeide</a:t>
            </a:r>
            <a:r>
              <a:rPr lang="nb-NO" dirty="0" smtClean="0"/>
              <a:t>)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Barna kan  føle seg forlatt- den normale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intersubjektiviteten mellom barn og voksne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er forstyrret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1190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De senere årene: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Økt fokus på at profesjonelle snakker direkte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med barn om ting som angår dem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Økt fokus på barnas rettighet til å bli hørt på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Det er fortsatt slik at ansvaret for å dempe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konfliktene og forsøke å samarbeide som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  <a:r>
              <a:rPr lang="nb-NO" i="1" dirty="0" smtClean="0"/>
              <a:t>fortsatt foreldre</a:t>
            </a:r>
            <a:r>
              <a:rPr lang="nb-NO" dirty="0" smtClean="0"/>
              <a:t>  ligger hos </a:t>
            </a:r>
            <a:r>
              <a:rPr lang="nb-NO" smtClean="0"/>
              <a:t>de voksne !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8822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Forutsetninger: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Ikke alvorlig rusbruk, alvorlig psykisk ledelse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eller annen alvorlig omsorgssvikt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En grad av tro på samtalen som virkemiddel til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bedre samarbeid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En viss forståelse for at deres samarbeids-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vansker er negativt for barna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Begge foreldrene samtykker til at barnet  får </a:t>
            </a:r>
            <a:r>
              <a:rPr lang="nb-NO" dirty="0" err="1" smtClean="0"/>
              <a:t>sam</a:t>
            </a:r>
            <a:r>
              <a:rPr lang="nb-NO" dirty="0" smtClean="0"/>
              <a:t>-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taler alene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 å forstå foreldrene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5318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Hvordan komme i posisjon?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Foreldre med relasjoner preget av: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Krenkelser, </a:t>
            </a:r>
            <a:r>
              <a:rPr lang="nb-NO" dirty="0" err="1" smtClean="0"/>
              <a:t>bebreidelser,fiendtlighet,mistillit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Ofte vært konflikt lenge og  ofte har de voksne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internalisert hverandre som sitt problem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5965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Hvordan få til bevegelse fra demonisering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til samarbeid?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Kan de voksne komme ut av krenkelsesspiral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og komme inn i en grad av samarbeidsmodus?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2354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Mitt ståsted og utgangspunkt: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Klinisk praksis fra </a:t>
            </a:r>
            <a:r>
              <a:rPr lang="nb-NO" dirty="0" err="1" smtClean="0"/>
              <a:t>barne</a:t>
            </a:r>
            <a:r>
              <a:rPr lang="nb-NO" dirty="0" smtClean="0"/>
              <a:t> – og ungdomspsykiatri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og familievern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Nå: RBUP, øst og sør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Kunnskapsgrunnlag: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Systemisk  forståelse kombinert med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utviklingspsykologi og tilknytningsteori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  <a:r>
              <a:rPr lang="nb-NO" dirty="0" err="1" smtClean="0"/>
              <a:t>Salutogen</a:t>
            </a:r>
            <a:r>
              <a:rPr lang="nb-NO" dirty="0" smtClean="0"/>
              <a:t> tenkning, </a:t>
            </a:r>
            <a:r>
              <a:rPr lang="nb-NO" dirty="0" err="1" smtClean="0"/>
              <a:t>resiliens,mestring</a:t>
            </a:r>
            <a:r>
              <a:rPr lang="nb-NO" dirty="0" smtClean="0"/>
              <a:t>, </a:t>
            </a:r>
            <a:r>
              <a:rPr lang="nb-NO" dirty="0" err="1" smtClean="0"/>
              <a:t>beskyttel</a:t>
            </a:r>
            <a:r>
              <a:rPr lang="nb-NO" dirty="0" smtClean="0"/>
              <a:t>-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  <a:r>
              <a:rPr lang="nb-NO" dirty="0" err="1" smtClean="0"/>
              <a:t>sesfaktorer</a:t>
            </a:r>
            <a:r>
              <a:rPr lang="nb-NO" dirty="0" smtClean="0"/>
              <a:t> </a:t>
            </a:r>
            <a:r>
              <a:rPr lang="nb-NO" smtClean="0"/>
              <a:t>og risiko</a:t>
            </a:r>
            <a:endParaRPr lang="nb-NO" dirty="0" smtClean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2551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Er det mulig å gjøre to ting: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Bidra til styrking av den enkeltes foreldre-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funksjoner (ved råd og veiledning)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 OG, bistå i utvikling av samarbeidsferdigheter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( Samarbeide som «korrekte kollegaer»)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8796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Avklare bestilling og mandat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Vurdere underveis i samtalene ( også skyld og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skam)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Fokusere på barnet og dets relasjoner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«</a:t>
            </a:r>
            <a:r>
              <a:rPr lang="nb-NO" dirty="0" err="1" smtClean="0"/>
              <a:t>Containe</a:t>
            </a:r>
            <a:r>
              <a:rPr lang="nb-NO" dirty="0" smtClean="0"/>
              <a:t>  og romme» de </a:t>
            </a:r>
            <a:r>
              <a:rPr lang="nb-NO" dirty="0" err="1" smtClean="0"/>
              <a:t>voksne,aksept</a:t>
            </a:r>
            <a:r>
              <a:rPr lang="nb-NO" dirty="0" smtClean="0"/>
              <a:t> og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anerkjennelse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Forberedelse til barnesamtalene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</a:t>
            </a:r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Fase 1, foreldresamtaler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3600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 smtClean="0"/>
              <a:t>    Etablere kontakt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Oppvarming med foreldrene til stede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Trygge og tydeliggjøre rammer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Utforske barnets univers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Barneintervju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</a:t>
            </a:r>
            <a:r>
              <a:rPr lang="nb-NO" dirty="0" err="1" smtClean="0"/>
              <a:t>Genogram</a:t>
            </a:r>
            <a:r>
              <a:rPr lang="nb-NO" dirty="0" smtClean="0"/>
              <a:t>/nettverkskart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Planlegge  det som skal sies til foreldrene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og hvordan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Fase 2, barnesamtalene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4022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Anerkjenne og bekrefte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Opplevelsen av barnet og barnets historie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Konfliktens innvirkning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Arbeid med foreldrefunksjoner og relasjoner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Ofte helt konkrete/detaljerte avtaler med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utgangspunkt i barnets livsverden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Fase 3, tilbakemeldingssamtalene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7070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Ved at barnets medvirkning og deltakelse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i samtaler er så sentralt i tilbudet,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øker muligheten for at de voksne snur fokus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fra seg selv og fra konflikten og i større grad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se og imøtekomme barnets behov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6653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  <a:p>
            <a:pPr marL="0" indent="0">
              <a:buNone/>
            </a:pPr>
            <a:r>
              <a:rPr lang="nb-NO" dirty="0" smtClean="0"/>
              <a:t>       TAKK FOR MEG!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    </a:t>
            </a:r>
            <a:r>
              <a:rPr lang="nb-NO" dirty="0" err="1" smtClean="0"/>
              <a:t>merete.grasmo</a:t>
            </a:r>
            <a:r>
              <a:rPr lang="nb-NO" dirty="0" smtClean="0"/>
              <a:t> @r-bup.no</a:t>
            </a:r>
          </a:p>
          <a:p>
            <a:pPr marL="0" indent="0">
              <a:buNone/>
            </a:pPr>
            <a:r>
              <a:rPr lang="nb-NO"/>
              <a:t> </a:t>
            </a:r>
            <a:r>
              <a:rPr lang="nb-NO" smtClean="0"/>
              <a:t>      RBUP, øst og sør</a:t>
            </a:r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007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 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Mor og far gift i flere år. Begge såkalt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ressurssterke mennesker, «Godt likt av alle»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D født og er mye alvorlig syk. 1.leveår vanskelig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og mor er tett på.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Innad i </a:t>
            </a:r>
            <a:r>
              <a:rPr lang="nb-NO" dirty="0" err="1" smtClean="0"/>
              <a:t>fam</a:t>
            </a:r>
            <a:r>
              <a:rPr lang="nb-NO" dirty="0" smtClean="0"/>
              <a:t> utvikler det seg et «terrorregime»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  <a:r>
              <a:rPr lang="nb-NO" dirty="0"/>
              <a:t>F</a:t>
            </a:r>
            <a:r>
              <a:rPr lang="nb-NO" dirty="0" smtClean="0"/>
              <a:t>ar beskrives som en «tikkende bombe». </a:t>
            </a:r>
            <a:endParaRPr lang="nb-NO" dirty="0"/>
          </a:p>
          <a:p>
            <a:pPr marL="0" indent="0">
              <a:buNone/>
            </a:pPr>
            <a:r>
              <a:rPr lang="nb-NO" dirty="0" smtClean="0"/>
              <a:t>   Søster født. Hun er mer </a:t>
            </a:r>
            <a:r>
              <a:rPr lang="nb-NO" dirty="0" err="1" smtClean="0"/>
              <a:t>robust,blid</a:t>
            </a:r>
            <a:r>
              <a:rPr lang="nb-NO" dirty="0" smtClean="0"/>
              <a:t> og blir fars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«øyensten»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 historie om David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2141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Da jeg treffer familien er D 10 år. Han nekter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å dra til far.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Andre gang  i tingretten:  Sakkyndig forsøker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overtale til treff med far. D gjør et forsøk på å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henge seg i et tau inni et skap.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Skole &amp; helsesøstre sterkt dratt inn i konflikten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Barnevernet er tilmeldt  flere ganger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Sakkyndig henviser til BUP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00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Tre innfallsvinkler inn i dette: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Konflikten   -  dens dynamikk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Barna           -  deres stemme, deres historie og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                      deres opplevelser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Foreldrene og familiene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172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Hva handler foreldrekonflikter om?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Hva er det som gjør at dette blir så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utfordrende?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Er det riktig at «alle»(</a:t>
            </a:r>
            <a:r>
              <a:rPr lang="nb-NO" dirty="0" err="1" smtClean="0"/>
              <a:t>familie,venner</a:t>
            </a:r>
            <a:r>
              <a:rPr lang="nb-NO" dirty="0" smtClean="0"/>
              <a:t>,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profesjonelle) blir dratt inn «i stormen»?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Om å forstå konfliktene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3278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   K. Koch: I de dype konfliktene har de voksne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ofte  tilleggsproblematikk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</a:t>
            </a:r>
            <a:r>
              <a:rPr lang="nb-NO" dirty="0" err="1" smtClean="0"/>
              <a:t>S.Gran</a:t>
            </a:r>
            <a:r>
              <a:rPr lang="nb-NO" dirty="0" smtClean="0"/>
              <a:t>: Brudd i tilknytningsbånd mellom de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voksne og grunnfølelser er </a:t>
            </a:r>
            <a:r>
              <a:rPr lang="nb-NO" dirty="0" err="1" smtClean="0"/>
              <a:t>aktivert,dvs</a:t>
            </a:r>
            <a:r>
              <a:rPr lang="nb-NO" dirty="0" smtClean="0"/>
              <a:t> angst,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  <a:r>
              <a:rPr lang="nb-NO" dirty="0" err="1" smtClean="0"/>
              <a:t>sinne,følelse</a:t>
            </a:r>
            <a:r>
              <a:rPr lang="nb-NO" dirty="0" smtClean="0"/>
              <a:t> av å bli sveket , avvisning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  Andre:  Grunnleggende mistillit, tap av aner-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  <a:r>
              <a:rPr lang="nb-NO" dirty="0" err="1" smtClean="0"/>
              <a:t>kjennelse,angrep</a:t>
            </a:r>
            <a:r>
              <a:rPr lang="nb-NO" dirty="0" smtClean="0"/>
              <a:t> og forsvar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0635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dirty="0" smtClean="0"/>
              <a:t>   W. Gulbrandsen, art fra 2013 i tidsskriftet til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psykologforeningen: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1 </a:t>
            </a:r>
            <a:r>
              <a:rPr lang="nb-NO" dirty="0" err="1" smtClean="0"/>
              <a:t>Èn</a:t>
            </a:r>
            <a:r>
              <a:rPr lang="nb-NO" dirty="0" smtClean="0"/>
              <a:t> aksepterer ikke bruddet; den andre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avviser temaet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2 </a:t>
            </a:r>
            <a:r>
              <a:rPr lang="nb-NO" dirty="0" err="1" smtClean="0"/>
              <a:t>Èn</a:t>
            </a:r>
            <a:r>
              <a:rPr lang="nb-NO" dirty="0" smtClean="0"/>
              <a:t> er dypt krenket over måten bruddet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skjedde på; den andre unngår temaet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3 </a:t>
            </a:r>
            <a:r>
              <a:rPr lang="nb-NO" dirty="0" err="1" smtClean="0"/>
              <a:t>Èn</a:t>
            </a:r>
            <a:r>
              <a:rPr lang="nb-NO" dirty="0" smtClean="0"/>
              <a:t> er bekymret for omsorgssvikt hos den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andre; denne avviser temaet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Analyse av samspill og kilder til det fastlåsende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67897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dirty="0" smtClean="0"/>
              <a:t>   4 </a:t>
            </a:r>
            <a:r>
              <a:rPr lang="nb-NO" dirty="0" err="1" smtClean="0"/>
              <a:t>Èn</a:t>
            </a:r>
            <a:r>
              <a:rPr lang="nb-NO" dirty="0" smtClean="0"/>
              <a:t> er bekymret for innlevelsen i barnet og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defineres som </a:t>
            </a:r>
            <a:r>
              <a:rPr lang="nb-NO" dirty="0" err="1" smtClean="0"/>
              <a:t>oversensitiv</a:t>
            </a:r>
            <a:r>
              <a:rPr lang="nb-NO" dirty="0" smtClean="0"/>
              <a:t> av den andre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5 Økonomi </a:t>
            </a:r>
            <a:r>
              <a:rPr lang="nb-NO" dirty="0" err="1" smtClean="0"/>
              <a:t>bekymrer,men</a:t>
            </a:r>
            <a:r>
              <a:rPr lang="nb-NO" dirty="0" smtClean="0"/>
              <a:t> </a:t>
            </a:r>
            <a:r>
              <a:rPr lang="nb-NO" dirty="0" err="1" smtClean="0"/>
              <a:t>èn</a:t>
            </a:r>
            <a:r>
              <a:rPr lang="nb-NO" dirty="0" smtClean="0"/>
              <a:t> eller begge be-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handler det som illegitimt tema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6 Barn initierer selv endringer og fortolkes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ulikt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7 Ulike livsprosjekter- uforenlig med aktivt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foreldreskap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8 Stemmer utenfra låser dialogen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3540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232</TotalTime>
  <Words>1141</Words>
  <Application>Microsoft Office PowerPoint</Application>
  <PresentationFormat>Skjermfremvisning (4:3)</PresentationFormat>
  <Paragraphs>215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25</vt:i4>
      </vt:variant>
    </vt:vector>
  </HeadingPairs>
  <TitlesOfParts>
    <vt:vector size="26" baseType="lpstr">
      <vt:lpstr>Bølgeform</vt:lpstr>
      <vt:lpstr>Barnefokusert arbeid med foreldre i konflikt</vt:lpstr>
      <vt:lpstr>PowerPoint-presentasjon</vt:lpstr>
      <vt:lpstr>En historie om David</vt:lpstr>
      <vt:lpstr>PowerPoint-presentasjon</vt:lpstr>
      <vt:lpstr>PowerPoint-presentasjon</vt:lpstr>
      <vt:lpstr>Om å forstå konfliktene</vt:lpstr>
      <vt:lpstr>PowerPoint-presentasjon</vt:lpstr>
      <vt:lpstr>Analyse av samspill og kilder til det fastlåsende</vt:lpstr>
      <vt:lpstr>PowerPoint-presentasjon</vt:lpstr>
      <vt:lpstr>Om å forstå barna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Om å forstå foreldrene</vt:lpstr>
      <vt:lpstr>PowerPoint-presentasjon</vt:lpstr>
      <vt:lpstr>PowerPoint-presentasjon</vt:lpstr>
      <vt:lpstr>PowerPoint-presentasjon</vt:lpstr>
      <vt:lpstr>Fase 1, foreldresamtaler</vt:lpstr>
      <vt:lpstr>Fase 2, barnesamtalene</vt:lpstr>
      <vt:lpstr>Fase 3, tilbakemeldingssamtalene</vt:lpstr>
      <vt:lpstr>PowerPoint-presentasjon</vt:lpstr>
      <vt:lpstr>PowerPoint-presentasjon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Mimmi</dc:creator>
  <cp:lastModifiedBy>Mimmi</cp:lastModifiedBy>
  <cp:revision>29</cp:revision>
  <dcterms:created xsi:type="dcterms:W3CDTF">2015-02-24T09:03:14Z</dcterms:created>
  <dcterms:modified xsi:type="dcterms:W3CDTF">2015-03-08T07:51:08Z</dcterms:modified>
</cp:coreProperties>
</file>